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4282" r:id="rId13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89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SAR JOSUE APOLIN MONTES" userId="daa6ac4a31f610f8" providerId="LiveId" clId="{BDAE07B9-0D85-4B14-843D-A3676FF714DB}"/>
    <pc:docChg chg="custSel addSld delSld modSld">
      <pc:chgData name="CESAR JOSUE APOLIN MONTES" userId="daa6ac4a31f610f8" providerId="LiveId" clId="{BDAE07B9-0D85-4B14-843D-A3676FF714DB}" dt="2026-05-18T14:19:15.767" v="29"/>
      <pc:docMkLst>
        <pc:docMk/>
      </pc:docMkLst>
      <pc:sldChg chg="addSp modSp mod">
        <pc:chgData name="CESAR JOSUE APOLIN MONTES" userId="daa6ac4a31f610f8" providerId="LiveId" clId="{BDAE07B9-0D85-4B14-843D-A3676FF714DB}" dt="2026-05-18T14:15:01.458" v="7" actId="1076"/>
        <pc:sldMkLst>
          <pc:docMk/>
          <pc:sldMk cId="0" sldId="256"/>
        </pc:sldMkLst>
        <pc:picChg chg="add mod">
          <ac:chgData name="CESAR JOSUE APOLIN MONTES" userId="daa6ac4a31f610f8" providerId="LiveId" clId="{BDAE07B9-0D85-4B14-843D-A3676FF714DB}" dt="2026-05-18T14:15:01.458" v="7" actId="1076"/>
          <ac:picMkLst>
            <pc:docMk/>
            <pc:sldMk cId="0" sldId="256"/>
            <ac:picMk id="3" creationId="{853DDEE4-B473-862F-F4B8-4ED6F2968B69}"/>
          </ac:picMkLst>
        </pc:picChg>
      </pc:sldChg>
      <pc:sldChg chg="addSp modSp mod">
        <pc:chgData name="CESAR JOSUE APOLIN MONTES" userId="daa6ac4a31f610f8" providerId="LiveId" clId="{BDAE07B9-0D85-4B14-843D-A3676FF714DB}" dt="2026-05-18T14:14:51.019" v="5" actId="14100"/>
        <pc:sldMkLst>
          <pc:docMk/>
          <pc:sldMk cId="0" sldId="257"/>
        </pc:sldMkLst>
        <pc:picChg chg="add mod">
          <ac:chgData name="CESAR JOSUE APOLIN MONTES" userId="daa6ac4a31f610f8" providerId="LiveId" clId="{BDAE07B9-0D85-4B14-843D-A3676FF714DB}" dt="2026-05-18T14:14:51.019" v="5" actId="14100"/>
          <ac:picMkLst>
            <pc:docMk/>
            <pc:sldMk cId="0" sldId="257"/>
            <ac:picMk id="3" creationId="{8152542B-A36E-A8F8-AF3B-0F996CA63E5B}"/>
          </ac:picMkLst>
        </pc:picChg>
      </pc:sldChg>
      <pc:sldChg chg="addSp modSp">
        <pc:chgData name="CESAR JOSUE APOLIN MONTES" userId="daa6ac4a31f610f8" providerId="LiveId" clId="{BDAE07B9-0D85-4B14-843D-A3676FF714DB}" dt="2026-05-18T14:15:06.716" v="8"/>
        <pc:sldMkLst>
          <pc:docMk/>
          <pc:sldMk cId="0" sldId="258"/>
        </pc:sldMkLst>
        <pc:picChg chg="add mod">
          <ac:chgData name="CESAR JOSUE APOLIN MONTES" userId="daa6ac4a31f610f8" providerId="LiveId" clId="{BDAE07B9-0D85-4B14-843D-A3676FF714DB}" dt="2026-05-18T14:15:06.716" v="8"/>
          <ac:picMkLst>
            <pc:docMk/>
            <pc:sldMk cId="0" sldId="258"/>
            <ac:picMk id="3" creationId="{BC58CF19-325C-E5CA-DDA8-7F7AE4603F77}"/>
          </ac:picMkLst>
        </pc:picChg>
      </pc:sldChg>
      <pc:sldChg chg="addSp modSp mod">
        <pc:chgData name="CESAR JOSUE APOLIN MONTES" userId="daa6ac4a31f610f8" providerId="LiveId" clId="{BDAE07B9-0D85-4B14-843D-A3676FF714DB}" dt="2026-05-18T14:15:12.848" v="10" actId="1076"/>
        <pc:sldMkLst>
          <pc:docMk/>
          <pc:sldMk cId="0" sldId="259"/>
        </pc:sldMkLst>
        <pc:picChg chg="add mod">
          <ac:chgData name="CESAR JOSUE APOLIN MONTES" userId="daa6ac4a31f610f8" providerId="LiveId" clId="{BDAE07B9-0D85-4B14-843D-A3676FF714DB}" dt="2026-05-18T14:15:12.848" v="10" actId="1076"/>
          <ac:picMkLst>
            <pc:docMk/>
            <pc:sldMk cId="0" sldId="259"/>
            <ac:picMk id="3" creationId="{602B55CF-2D75-E951-345B-D1C4D4CCEF6B}"/>
          </ac:picMkLst>
        </pc:picChg>
      </pc:sldChg>
      <pc:sldChg chg="addSp modSp mod">
        <pc:chgData name="CESAR JOSUE APOLIN MONTES" userId="daa6ac4a31f610f8" providerId="LiveId" clId="{BDAE07B9-0D85-4B14-843D-A3676FF714DB}" dt="2026-05-18T14:15:29.184" v="12" actId="1076"/>
        <pc:sldMkLst>
          <pc:docMk/>
          <pc:sldMk cId="0" sldId="260"/>
        </pc:sldMkLst>
        <pc:picChg chg="add mod">
          <ac:chgData name="CESAR JOSUE APOLIN MONTES" userId="daa6ac4a31f610f8" providerId="LiveId" clId="{BDAE07B9-0D85-4B14-843D-A3676FF714DB}" dt="2026-05-18T14:15:29.184" v="12" actId="1076"/>
          <ac:picMkLst>
            <pc:docMk/>
            <pc:sldMk cId="0" sldId="260"/>
            <ac:picMk id="3" creationId="{B3FE04FF-471B-C475-0F72-14D697332C11}"/>
          </ac:picMkLst>
        </pc:picChg>
      </pc:sldChg>
      <pc:sldChg chg="addSp modSp mod">
        <pc:chgData name="CESAR JOSUE APOLIN MONTES" userId="daa6ac4a31f610f8" providerId="LiveId" clId="{BDAE07B9-0D85-4B14-843D-A3676FF714DB}" dt="2026-05-18T14:15:38.472" v="14" actId="1076"/>
        <pc:sldMkLst>
          <pc:docMk/>
          <pc:sldMk cId="0" sldId="261"/>
        </pc:sldMkLst>
        <pc:picChg chg="add mod">
          <ac:chgData name="CESAR JOSUE APOLIN MONTES" userId="daa6ac4a31f610f8" providerId="LiveId" clId="{BDAE07B9-0D85-4B14-843D-A3676FF714DB}" dt="2026-05-18T14:15:38.472" v="14" actId="1076"/>
          <ac:picMkLst>
            <pc:docMk/>
            <pc:sldMk cId="0" sldId="261"/>
            <ac:picMk id="3" creationId="{E5284D6F-C52A-1484-9D0B-77A76CB384CC}"/>
          </ac:picMkLst>
        </pc:picChg>
      </pc:sldChg>
      <pc:sldChg chg="addSp delSp modSp mod">
        <pc:chgData name="CESAR JOSUE APOLIN MONTES" userId="daa6ac4a31f610f8" providerId="LiveId" clId="{BDAE07B9-0D85-4B14-843D-A3676FF714DB}" dt="2026-05-18T14:17:47.607" v="23" actId="478"/>
        <pc:sldMkLst>
          <pc:docMk/>
          <pc:sldMk cId="0" sldId="262"/>
        </pc:sldMkLst>
        <pc:picChg chg="add mod">
          <ac:chgData name="CESAR JOSUE APOLIN MONTES" userId="daa6ac4a31f610f8" providerId="LiveId" clId="{BDAE07B9-0D85-4B14-843D-A3676FF714DB}" dt="2026-05-18T14:15:47.653" v="16" actId="1076"/>
          <ac:picMkLst>
            <pc:docMk/>
            <pc:sldMk cId="0" sldId="262"/>
            <ac:picMk id="3" creationId="{C280ED93-0AE6-831D-E4D2-4485A0FBD3F6}"/>
          </ac:picMkLst>
        </pc:picChg>
        <pc:picChg chg="add del mod">
          <ac:chgData name="CESAR JOSUE APOLIN MONTES" userId="daa6ac4a31f610f8" providerId="LiveId" clId="{BDAE07B9-0D85-4B14-843D-A3676FF714DB}" dt="2026-05-18T14:17:47.607" v="23" actId="478"/>
          <ac:picMkLst>
            <pc:docMk/>
            <pc:sldMk cId="0" sldId="262"/>
            <ac:picMk id="4" creationId="{44729746-2AEB-143B-47D6-3DC0E936B0C9}"/>
          </ac:picMkLst>
        </pc:picChg>
      </pc:sldChg>
      <pc:sldChg chg="addSp modSp del mod">
        <pc:chgData name="CESAR JOSUE APOLIN MONTES" userId="daa6ac4a31f610f8" providerId="LiveId" clId="{BDAE07B9-0D85-4B14-843D-A3676FF714DB}" dt="2026-05-18T14:17:35.795" v="19" actId="47"/>
        <pc:sldMkLst>
          <pc:docMk/>
          <pc:sldMk cId="0" sldId="263"/>
        </pc:sldMkLst>
        <pc:picChg chg="add mod">
          <ac:chgData name="CESAR JOSUE APOLIN MONTES" userId="daa6ac4a31f610f8" providerId="LiveId" clId="{BDAE07B9-0D85-4B14-843D-A3676FF714DB}" dt="2026-05-18T14:16:06.617" v="18" actId="1076"/>
          <ac:picMkLst>
            <pc:docMk/>
            <pc:sldMk cId="0" sldId="263"/>
            <ac:picMk id="3" creationId="{A479B99F-6B67-F69B-5053-094D69AEAFB7}"/>
          </ac:picMkLst>
        </pc:picChg>
      </pc:sldChg>
      <pc:sldChg chg="addSp modSp mod">
        <pc:chgData name="CESAR JOSUE APOLIN MONTES" userId="daa6ac4a31f610f8" providerId="LiveId" clId="{BDAE07B9-0D85-4B14-843D-A3676FF714DB}" dt="2026-05-18T14:17:42.855" v="21" actId="1076"/>
        <pc:sldMkLst>
          <pc:docMk/>
          <pc:sldMk cId="0" sldId="264"/>
        </pc:sldMkLst>
        <pc:picChg chg="add mod">
          <ac:chgData name="CESAR JOSUE APOLIN MONTES" userId="daa6ac4a31f610f8" providerId="LiveId" clId="{BDAE07B9-0D85-4B14-843D-A3676FF714DB}" dt="2026-05-18T14:17:42.855" v="21" actId="1076"/>
          <ac:picMkLst>
            <pc:docMk/>
            <pc:sldMk cId="0" sldId="264"/>
            <ac:picMk id="3" creationId="{E7791D0F-5023-EB96-2B17-B49133AA3A9A}"/>
          </ac:picMkLst>
        </pc:picChg>
      </pc:sldChg>
      <pc:sldChg chg="addSp modSp mod">
        <pc:chgData name="CESAR JOSUE APOLIN MONTES" userId="daa6ac4a31f610f8" providerId="LiveId" clId="{BDAE07B9-0D85-4B14-843D-A3676FF714DB}" dt="2026-05-18T14:17:55.472" v="25" actId="1076"/>
        <pc:sldMkLst>
          <pc:docMk/>
          <pc:sldMk cId="0" sldId="266"/>
        </pc:sldMkLst>
        <pc:picChg chg="add mod">
          <ac:chgData name="CESAR JOSUE APOLIN MONTES" userId="daa6ac4a31f610f8" providerId="LiveId" clId="{BDAE07B9-0D85-4B14-843D-A3676FF714DB}" dt="2026-05-18T14:17:55.472" v="25" actId="1076"/>
          <ac:picMkLst>
            <pc:docMk/>
            <pc:sldMk cId="0" sldId="266"/>
            <ac:picMk id="3" creationId="{6A51854C-2E01-8AB5-5BCB-E0975239FBB5}"/>
          </ac:picMkLst>
        </pc:picChg>
      </pc:sldChg>
      <pc:sldChg chg="addSp modSp mod">
        <pc:chgData name="CESAR JOSUE APOLIN MONTES" userId="daa6ac4a31f610f8" providerId="LiveId" clId="{BDAE07B9-0D85-4B14-843D-A3676FF714DB}" dt="2026-05-18T14:18:05.634" v="28" actId="1076"/>
        <pc:sldMkLst>
          <pc:docMk/>
          <pc:sldMk cId="0" sldId="267"/>
        </pc:sldMkLst>
        <pc:picChg chg="add mod">
          <ac:chgData name="CESAR JOSUE APOLIN MONTES" userId="daa6ac4a31f610f8" providerId="LiveId" clId="{BDAE07B9-0D85-4B14-843D-A3676FF714DB}" dt="2026-05-18T14:18:05.634" v="28" actId="1076"/>
          <ac:picMkLst>
            <pc:docMk/>
            <pc:sldMk cId="0" sldId="267"/>
            <ac:picMk id="3" creationId="{46487374-FC96-E2FA-6B42-238D63ABABE9}"/>
          </ac:picMkLst>
        </pc:picChg>
      </pc:sldChg>
      <pc:sldChg chg="add">
        <pc:chgData name="CESAR JOSUE APOLIN MONTES" userId="daa6ac4a31f610f8" providerId="LiveId" clId="{BDAE07B9-0D85-4B14-843D-A3676FF714DB}" dt="2026-05-18T14:19:15.767" v="29"/>
        <pc:sldMkLst>
          <pc:docMk/>
          <pc:sldMk cId="2978886287" sldId="428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53DDEE4-B473-862F-F4B8-4ED6F2968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0" y="38100"/>
            <a:ext cx="3022600" cy="1607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A51854C-2E01-8AB5-5BCB-E0975239F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1200" y="8267166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6487374-FC96-E2FA-6B42-238D63ABAB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1200" y="8272585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29C42516-091C-BC11-C1A0-54C3EB2146EE}"/>
              </a:ext>
            </a:extLst>
          </p:cNvPr>
          <p:cNvSpPr/>
          <p:nvPr/>
        </p:nvSpPr>
        <p:spPr>
          <a:xfrm>
            <a:off x="0" y="0"/>
            <a:ext cx="16256000" cy="678926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240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6CBCB93-EF12-4AF4-9918-494435FC1C26}"/>
              </a:ext>
            </a:extLst>
          </p:cNvPr>
          <p:cNvSpPr/>
          <p:nvPr/>
        </p:nvSpPr>
        <p:spPr>
          <a:xfrm>
            <a:off x="0" y="6789270"/>
            <a:ext cx="16256000" cy="2354729"/>
          </a:xfrm>
          <a:prstGeom prst="rect">
            <a:avLst/>
          </a:prstGeom>
          <a:solidFill>
            <a:srgbClr val="EB1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defRPr/>
            </a:pPr>
            <a:endParaRPr lang="es-PE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Título 6">
            <a:extLst>
              <a:ext uri="{FF2B5EF4-FFF2-40B4-BE49-F238E27FC236}">
                <a16:creationId xmlns:a16="http://schemas.microsoft.com/office/drawing/2014/main" id="{B95C29F5-1F71-C044-F525-479615967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164" y="7303246"/>
            <a:ext cx="11291669" cy="672545"/>
          </a:xfrm>
        </p:spPr>
        <p:txBody>
          <a:bodyPr>
            <a:normAutofit fontScale="90000"/>
          </a:bodyPr>
          <a:lstStyle/>
          <a:p>
            <a:pPr algn="ctr"/>
            <a:r>
              <a:rPr lang="es-PE" sz="48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Herramientas digitales de ayuda</a:t>
            </a:r>
            <a:endParaRPr lang="es-PE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7B432381-D2A0-D704-5C10-6EE4B656DF1C}"/>
              </a:ext>
            </a:extLst>
          </p:cNvPr>
          <p:cNvGrpSpPr/>
          <p:nvPr/>
        </p:nvGrpSpPr>
        <p:grpSpPr>
          <a:xfrm>
            <a:off x="738943" y="1369619"/>
            <a:ext cx="14486963" cy="1880795"/>
            <a:chOff x="524035" y="355452"/>
            <a:chExt cx="10865222" cy="1410596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D176D42E-3C73-3BBD-3D82-3772C0FFE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4035" y="355452"/>
              <a:ext cx="3261655" cy="1410596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B564E2EB-4866-C1D7-95B3-BDD14820D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2939" y="613811"/>
              <a:ext cx="3202983" cy="1018166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5351DD4F-2F29-A088-2C74-B669B385B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14681" y="608179"/>
              <a:ext cx="2774576" cy="987639"/>
            </a:xfrm>
            <a:prstGeom prst="rect">
              <a:avLst/>
            </a:prstGeom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487F909F-48CE-BF80-7AC3-D8EEFE4AE0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903" y="4015404"/>
            <a:ext cx="2978205" cy="239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886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152542B-A36E-A8F8-AF3B-0F996CA63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C58CF19-325C-E5CA-DDA8-7F7AE4603F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02B55CF-2D75-E951-345B-D1C4D4CCE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4899" y="8245557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FE04FF-471B-C475-0F72-14D697332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5564" y="8268303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5284D6F-C52A-1484-9D0B-77A76CB38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280ED93-0AE6-831D-E4D2-4485A0FBD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1200" y="0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7791D0F-5023-EB96-2B17-B49133AA3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" y="6705600"/>
            <a:ext cx="1574800" cy="8375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</Words>
  <Application>Microsoft Office PowerPoint</Application>
  <PresentationFormat>Personalizado</PresentationFormat>
  <Paragraphs>1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Herramientas digitales de ayuda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CESAR JOSUE APOLIN MONTES</cp:lastModifiedBy>
  <cp:revision>1</cp:revision>
  <dcterms:created xsi:type="dcterms:W3CDTF">2006-08-16T00:00:00Z</dcterms:created>
  <dcterms:modified xsi:type="dcterms:W3CDTF">2026-05-18T15:40:42Z</dcterms:modified>
</cp:coreProperties>
</file>